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39" r:id="rId5"/>
    <p:sldId id="333" r:id="rId6"/>
    <p:sldId id="341" r:id="rId7"/>
    <p:sldId id="355" r:id="rId8"/>
    <p:sldId id="354" r:id="rId9"/>
    <p:sldId id="353" r:id="rId10"/>
    <p:sldId id="352" r:id="rId11"/>
    <p:sldId id="350" r:id="rId12"/>
    <p:sldId id="342" r:id="rId13"/>
  </p:sldIdLst>
  <p:sldSz cx="9144000" cy="6858000" type="screen4x3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145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52AC9-6993-4D73-9C47-FA9BE6593FA7}" type="datetimeFigureOut">
              <a:rPr lang="nl-NL" smtClean="0"/>
              <a:t>1-11-2021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59B76-B769-4EB5-8BA3-9644DE1E25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92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5827" y="656272"/>
            <a:ext cx="733234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418662" y="908113"/>
            <a:ext cx="4642980" cy="5056124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65720" y="2502535"/>
            <a:ext cx="5812559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7995" y="1645164"/>
            <a:ext cx="8208009" cy="2707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196218B3-4571-4CB8-995A-C7F78EA254D6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F3072C3-6861-43DD-B603-0E6065851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149" y="2285901"/>
            <a:ext cx="5791702" cy="228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4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lesprogramma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C90F30D-9A1D-42A8-A0D2-A7208BBED3DC}"/>
              </a:ext>
            </a:extLst>
          </p:cNvPr>
          <p:cNvSpPr txBox="1"/>
          <p:nvPr/>
        </p:nvSpPr>
        <p:spPr>
          <a:xfrm>
            <a:off x="463857" y="1601135"/>
            <a:ext cx="821628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Les  1:	Introductie</a:t>
            </a:r>
          </a:p>
          <a:p>
            <a:r>
              <a:rPr lang="nl-NL" sz="2400" dirty="0"/>
              <a:t>Les  2:  Voedselbos	</a:t>
            </a:r>
          </a:p>
          <a:p>
            <a:r>
              <a:rPr lang="nl-NL" sz="2400" dirty="0"/>
              <a:t>Les  3:	Horeca</a:t>
            </a:r>
          </a:p>
          <a:p>
            <a:r>
              <a:rPr lang="nl-NL" sz="2400" dirty="0"/>
              <a:t>Les  4:	Catering</a:t>
            </a:r>
          </a:p>
          <a:p>
            <a:r>
              <a:rPr lang="nl-NL" sz="2400" dirty="0"/>
              <a:t>Les  5:	Boerderijwinkel</a:t>
            </a:r>
          </a:p>
          <a:p>
            <a:r>
              <a:rPr lang="nl-NL" sz="2400" dirty="0"/>
              <a:t>Les  6:  Pluktuin</a:t>
            </a:r>
          </a:p>
          <a:p>
            <a:r>
              <a:rPr lang="nl-NL" sz="2400" dirty="0"/>
              <a:t>Les  7:	Kwaliteit</a:t>
            </a:r>
          </a:p>
          <a:p>
            <a:r>
              <a:rPr lang="nl-NL" sz="2400" dirty="0"/>
              <a:t>Les  8:	Storytelling</a:t>
            </a:r>
          </a:p>
          <a:p>
            <a:r>
              <a:rPr lang="nl-NL" sz="2400" dirty="0"/>
              <a:t>Les  9:	Voedselveiligheid</a:t>
            </a:r>
          </a:p>
          <a:p>
            <a:r>
              <a:rPr lang="nl-NL" sz="2400" dirty="0"/>
              <a:t>Les 10: Seizoensgebonden producten</a:t>
            </a:r>
          </a:p>
          <a:p>
            <a:r>
              <a:rPr lang="nl-NL" sz="2400" dirty="0"/>
              <a:t>Les 11: Bestelsystemen</a:t>
            </a:r>
          </a:p>
          <a:p>
            <a:r>
              <a:rPr lang="nl-NL" sz="2400" dirty="0"/>
              <a:t>Les 12+ Examens</a:t>
            </a:r>
          </a:p>
          <a:p>
            <a:endParaRPr lang="nl-NL" sz="2400" dirty="0"/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202628CE-E53D-4773-ABB3-EA4ED604F540}"/>
              </a:ext>
            </a:extLst>
          </p:cNvPr>
          <p:cNvSpPr/>
          <p:nvPr/>
        </p:nvSpPr>
        <p:spPr>
          <a:xfrm>
            <a:off x="3652685" y="6019800"/>
            <a:ext cx="14758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1400" dirty="0"/>
              <a:t>Optimalisatie P16</a:t>
            </a:r>
          </a:p>
        </p:txBody>
      </p:sp>
    </p:spTree>
    <p:extLst>
      <p:ext uri="{BB962C8B-B14F-4D97-AF65-F5344CB8AC3E}">
        <p14:creationId xmlns:p14="http://schemas.microsoft.com/office/powerpoint/2010/main" val="412211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590086" y="1332754"/>
            <a:ext cx="763951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r>
              <a:rPr lang="nl-NL" sz="2400" dirty="0"/>
              <a:t>Kwaliteit </a:t>
            </a:r>
          </a:p>
          <a:p>
            <a:endParaRPr lang="nl-NL" dirty="0"/>
          </a:p>
          <a:p>
            <a:endParaRPr lang="nl-NL" dirty="0"/>
          </a:p>
          <a:p>
            <a:r>
              <a:rPr lang="nl-NL" sz="2200" dirty="0"/>
              <a:t>De klant centraal</a:t>
            </a:r>
          </a:p>
          <a:p>
            <a:endParaRPr lang="nl-NL" sz="2200" dirty="0"/>
          </a:p>
          <a:p>
            <a:r>
              <a:rPr lang="nl-NL" sz="2200" dirty="0"/>
              <a:t>Gemiddeld koopt 22 procent van de Nederlanders wel eens of vaker producten in een boerderijwinkel.</a:t>
            </a:r>
          </a:p>
          <a:p>
            <a:r>
              <a:rPr lang="nl-NL" sz="2200" dirty="0"/>
              <a:t>De meeste Nederlanders die een boerderijwinkel bezoeken, typeren zichzelf als een af-en-toe klant (75%).</a:t>
            </a:r>
          </a:p>
          <a:p>
            <a:r>
              <a:rPr lang="nl-NL" sz="2200" dirty="0"/>
              <a:t>Het merendeel hiervan komt alleen in de boerderijwinkel shoppen om een speciale reden. Ruim 20 procent ziet</a:t>
            </a:r>
          </a:p>
          <a:p>
            <a:r>
              <a:rPr lang="nl-NL" sz="2200" dirty="0"/>
              <a:t>zichzelf als een vaste klant. Ver uit de meeste vaste klanten komen op regelmatig basis in de boerderijwinkel.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007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590086" y="1332754"/>
            <a:ext cx="60393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r>
              <a:rPr lang="nl-NL" sz="2400" dirty="0"/>
              <a:t>Kwaliteit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301B8918-4FEF-42F0-B7E7-5ECD97478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519" y="308210"/>
            <a:ext cx="4109625" cy="624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751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590086" y="1332754"/>
            <a:ext cx="60393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r>
              <a:rPr lang="nl-NL" sz="2400" dirty="0"/>
              <a:t>Kwaliteit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7D8DF54-A188-49B9-8CF2-AB3C1B6D4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86" y="1502405"/>
            <a:ext cx="8553914" cy="482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455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93F41E9E-6582-4713-A92F-F92F20791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" y="1063229"/>
            <a:ext cx="5934075" cy="1533525"/>
          </a:xfrm>
          <a:prstGeom prst="rect">
            <a:avLst/>
          </a:prstGeom>
        </p:spPr>
      </p:pic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765432" y="2974628"/>
            <a:ext cx="60393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/>
              <a:t>,,Het is lekkerder, verser en de geur is ook beter. Neem de prei, de winterwortels, óók veel lekkerder. En de andijvie, die is hier veel zachter", glundert Ineke van </a:t>
            </a:r>
            <a:r>
              <a:rPr lang="nl-NL" sz="2400" i="1" dirty="0" err="1"/>
              <a:t>Nijnatten</a:t>
            </a:r>
            <a:r>
              <a:rPr lang="nl-NL" sz="2400" i="1" dirty="0"/>
              <a:t> uit </a:t>
            </a:r>
            <a:r>
              <a:rPr lang="nl-NL" sz="2400" i="1" dirty="0" err="1"/>
              <a:t>Etten-leur</a:t>
            </a:r>
            <a:r>
              <a:rPr lang="nl-NL" sz="2400" i="1" dirty="0"/>
              <a:t>, terwijl ze haar mandje vult in boerderijwinkel Groenten van de boer’ aan de </a:t>
            </a:r>
            <a:r>
              <a:rPr lang="nl-NL" sz="2400" i="1" dirty="0" err="1"/>
              <a:t>Attelakenseweg</a:t>
            </a:r>
            <a:r>
              <a:rPr lang="nl-NL" sz="2400" i="1" dirty="0"/>
              <a:t>. ,,Ik ben hier in de buurt geboren. Wij aten ook altijd uit eigen tuin.”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2905469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590086" y="1332754"/>
            <a:ext cx="603931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r>
              <a:rPr lang="nl-NL" sz="2400" dirty="0"/>
              <a:t>Kwaliteit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sz="2400" i="1" dirty="0"/>
              <a:t>,,Deze producten zijn zuiverder, met dit vlees is niet gesold", wijst ze op vlees van de koeien van boer Naalden, geslacht, óók in eigen dorp, door slager Goos. “</a:t>
            </a:r>
          </a:p>
          <a:p>
            <a:endParaRPr lang="nl-NL" sz="2400" i="1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607F0B9-D4B1-4415-B165-C6DE23E48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1274" y="255423"/>
            <a:ext cx="3362325" cy="264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399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7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CC7DCCE-27F6-4439-80F2-24CEA4CE3539}"/>
              </a:ext>
            </a:extLst>
          </p:cNvPr>
          <p:cNvSpPr txBox="1"/>
          <p:nvPr/>
        </p:nvSpPr>
        <p:spPr>
          <a:xfrm>
            <a:off x="590086" y="1332754"/>
            <a:ext cx="603931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400" dirty="0"/>
          </a:p>
          <a:p>
            <a:r>
              <a:rPr lang="nl-NL" sz="2400" dirty="0"/>
              <a:t>Kwaliteit </a:t>
            </a:r>
          </a:p>
          <a:p>
            <a:endParaRPr lang="nl-NL" dirty="0"/>
          </a:p>
          <a:p>
            <a:endParaRPr lang="nl-NL" dirty="0"/>
          </a:p>
          <a:p>
            <a:r>
              <a:rPr lang="nl-NL" sz="2400" dirty="0"/>
              <a:t>Op de vorige 2 slides zag je reacties van consumenten die voor kwaliteit naar de boerderij winkel gaan. Lees nu opdracht 6 en lever deze in.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289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6FC07C59-DA1A-48C0-B0AF-036A776F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8" y="3024343"/>
            <a:ext cx="1760372" cy="80931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1F63243-4CBF-4C92-A833-E353A87BA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3" y="1063229"/>
            <a:ext cx="6534978" cy="857250"/>
          </a:xfrm>
        </p:spPr>
        <p:txBody>
          <a:bodyPr>
            <a:normAutofit/>
          </a:bodyPr>
          <a:lstStyle/>
          <a:p>
            <a:pPr algn="ctr"/>
            <a:r>
              <a:rPr lang="nl-NL" b="1" dirty="0"/>
              <a:t>Les 6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8F7FB5-FC15-418C-8743-8612722743A7}"/>
              </a:ext>
            </a:extLst>
          </p:cNvPr>
          <p:cNvSpPr txBox="1"/>
          <p:nvPr/>
        </p:nvSpPr>
        <p:spPr>
          <a:xfrm>
            <a:off x="1676400" y="6096000"/>
            <a:ext cx="5205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/>
              <a:t>K0716</a:t>
            </a: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97EE018E-2E80-47AC-8912-358BF4FC6D0C}"/>
              </a:ext>
            </a:extLst>
          </p:cNvPr>
          <p:cNvSpPr/>
          <p:nvPr/>
        </p:nvSpPr>
        <p:spPr>
          <a:xfrm>
            <a:off x="3785089" y="2900243"/>
            <a:ext cx="15738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2400" dirty="0"/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BA41224-1D31-4336-AA32-BAD00F4F3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603" y="3429000"/>
            <a:ext cx="6086794" cy="2336345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CFBD3A94-29B9-4085-9A6B-ADD945D707AB}"/>
              </a:ext>
            </a:extLst>
          </p:cNvPr>
          <p:cNvSpPr txBox="1"/>
          <p:nvPr/>
        </p:nvSpPr>
        <p:spPr>
          <a:xfrm>
            <a:off x="1828800" y="1920479"/>
            <a:ext cx="5554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Maak nu opdracht 6</a:t>
            </a:r>
          </a:p>
        </p:txBody>
      </p:sp>
    </p:spTree>
    <p:extLst>
      <p:ext uri="{BB962C8B-B14F-4D97-AF65-F5344CB8AC3E}">
        <p14:creationId xmlns:p14="http://schemas.microsoft.com/office/powerpoint/2010/main" val="241975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9" ma:contentTypeDescription="Een nieuw document maken." ma:contentTypeScope="" ma:versionID="ccdd08341f0816e5b9aedfb203ccbcd4">
  <xsd:schema xmlns:xsd="http://www.w3.org/2001/XMLSchema" xmlns:xs="http://www.w3.org/2001/XMLSchema" xmlns:p="http://schemas.microsoft.com/office/2006/metadata/properties" xmlns:ns2="2cb1c85b-b197-48cd-8bb1-fe9e9ee0096b" targetNamespace="http://schemas.microsoft.com/office/2006/metadata/properties" ma:root="true" ma:fieldsID="5711662a8af1e2d8c5777d773d499160" ns2:_="">
    <xsd:import namespace="2cb1c85b-b197-48cd-8bb1-fe9e9ee009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9B435A-DD77-4EAD-A9B7-544D526FCE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5B4FC8-40DD-470C-B54F-4D8C5BF3DDF2}"/>
</file>

<file path=customXml/itemProps3.xml><?xml version="1.0" encoding="utf-8"?>
<ds:datastoreItem xmlns:ds="http://schemas.openxmlformats.org/officeDocument/2006/customXml" ds:itemID="{93EEBE09-5FB5-400B-A255-C4920D00FFB8}">
  <ds:schemaRefs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82ac19c3-1cff-4f70-a585-2de21a3866ce"/>
    <ds:schemaRef ds:uri="http://schemas.microsoft.com/office/infopath/2007/PartnerControls"/>
    <ds:schemaRef ds:uri="915d7cad-3e71-4cea-95bb-ac32222adf06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</TotalTime>
  <Words>305</Words>
  <Application>Microsoft Office PowerPoint</Application>
  <PresentationFormat>Diavoorstelling (4:3)</PresentationFormat>
  <Paragraphs>98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1" baseType="lpstr">
      <vt:lpstr>Calibri</vt:lpstr>
      <vt:lpstr>Office Theme</vt:lpstr>
      <vt:lpstr>Les 7</vt:lpstr>
      <vt:lpstr>lesprogramma</vt:lpstr>
      <vt:lpstr>Les 7</vt:lpstr>
      <vt:lpstr>Les 7</vt:lpstr>
      <vt:lpstr>Les 7</vt:lpstr>
      <vt:lpstr>Les 7</vt:lpstr>
      <vt:lpstr>Les 7</vt:lpstr>
      <vt:lpstr>Les 7</vt:lpstr>
      <vt:lpstr>Les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Tom De Swaef</dc:creator>
  <cp:lastModifiedBy>Ben Nienhuis</cp:lastModifiedBy>
  <cp:revision>120</cp:revision>
  <dcterms:created xsi:type="dcterms:W3CDTF">2017-11-14T13:23:32Z</dcterms:created>
  <dcterms:modified xsi:type="dcterms:W3CDTF">2021-11-01T11:15:18Z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2012-02-21T00:00:00Z</vt:filetime>
  </property>
  <property fmtid="{D5CDD505-2E9C-101B-9397-08002B2CF9AE}" pid="3" name="Creator">
    <vt:lpwstr>Acrobat PDFMaker 9.1 for PowerPoint</vt:lpwstr>
  </property>
  <property fmtid="{D5CDD505-2E9C-101B-9397-08002B2CF9AE}" pid="4" name="LastSaved">
    <vt:filetime>2017-11-14T00:00:00Z</vt:filetime>
  </property>
  <property fmtid="{D5CDD505-2E9C-101B-9397-08002B2CF9AE}" pid="5" name="ContentTypeId">
    <vt:lpwstr>0x010100F4FEFE2E46C86D4A9898CCC49B418B36</vt:lpwstr>
  </property>
</Properties>
</file>